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Bree Serif"/>
      <p:regular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9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BreeSerif-regular.fntdata"/><Relationship Id="rId6" Type="http://schemas.openxmlformats.org/officeDocument/2006/relationships/slide" Target="slides/slide1.xml"/><Relationship Id="rId18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7214d90e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7214d90e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214d90e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214d90e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214d90e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214d90e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7227937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7227937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7227937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7227937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7227937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7227937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27154e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27154e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27154e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27154e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UCSD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Screen Sequence Diagram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Fall 2018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-620225" y="771625"/>
            <a:ext cx="8424000" cy="4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              </a:t>
            </a: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Project Manager:                             Xu Chen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Software Architect:                        Shaoyuan Xu, Shih-Hann Chan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Business Analyst:                            Hao-Tzu Deng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Senior System Analyst:                Cong Li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Quality Assurance Lead:             Liu Liu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Algorithm Specialist:                     Jingsong Chen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Software Development Lead:    Jiarong Liu, Yuhang Jiang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UI Specialist:                                        Lu Yu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      Database Specialist:                        Yunshu Gao</a:t>
            </a:r>
            <a:endParaRPr sz="14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	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69" name="Google Shape;69;p14"/>
          <p:cNvSpPr txBox="1"/>
          <p:nvPr/>
        </p:nvSpPr>
        <p:spPr>
          <a:xfrm>
            <a:off x="747725" y="105900"/>
            <a:ext cx="51435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UCSD Sample Screens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45300" y="7108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#1: Home screen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#2: Login screen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#3: Event page 	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#4: Job page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#5: Sign up page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#6: Profile Page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#7: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#8: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Sample Screen #9: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32350" y="-120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Screen #1: Home Screen</a:t>
            </a:r>
            <a:endParaRPr sz="240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875"/>
            <a:ext cx="9144000" cy="43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-2512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Screen #2: Login Screen</a:t>
            </a:r>
            <a:endParaRPr sz="24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075"/>
            <a:ext cx="9144000" cy="445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-226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Screen #3: Event Page</a:t>
            </a:r>
            <a:endParaRPr sz="240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5675"/>
            <a:ext cx="9143998" cy="45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58800" y="-199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Screen #4: Job Page</a:t>
            </a:r>
            <a:endParaRPr sz="2400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675"/>
            <a:ext cx="9216000" cy="448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58800" y="-199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Screen #5: Sign Up Page</a:t>
            </a:r>
            <a:endParaRPr sz="2400"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0" y="631575"/>
            <a:ext cx="6985001" cy="3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950" y="3750346"/>
            <a:ext cx="6718298" cy="110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58800" y="-199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Screen #6: Profile Page</a:t>
            </a:r>
            <a:endParaRPr sz="24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575"/>
            <a:ext cx="9144002" cy="451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